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SERVER\FAZENDA\SAE\1_SUAPOF\COPAF_Katia\COPET_NUAPE\NUAPE\Resultado%20da%20arrecada&#231;&#227;o\Mem&#243;rias%20de%20C&#225;lculo\2019\06%20JUNHO\CORECON%20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Arrecadação</a:t>
            </a:r>
            <a:r>
              <a:rPr lang="pt-BR" sz="1800" b="1" baseline="0"/>
              <a:t> Tributária do Distrito Federal - 2018</a:t>
            </a:r>
          </a:p>
          <a:p>
            <a:pPr>
              <a:defRPr sz="1800" b="1"/>
            </a:pPr>
            <a:r>
              <a:rPr lang="pt-BR" sz="1800" b="1" baseline="0"/>
              <a:t>Valores em R$ milhões de junho/2019 (INPC)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11107727556155"/>
          <c:y val="0.23346855377255057"/>
          <c:w val="0.70925429901372827"/>
          <c:h val="0.644824578889664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9.6464727953426937E-17"/>
                  <c:y val="-1.89873417721518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69876348329483E-2"/>
                  <c:y val="-9.49367088607595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67797947908426E-2"/>
                  <c:y val="-1.2658227848101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617732175744194E-3"/>
                  <c:y val="6.96202531645569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047092870297313E-2"/>
                  <c:y val="1.2658227848101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557484872401997E-2"/>
                  <c:y val="3.37552742616033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040515653775323E-2"/>
                  <c:y val="8.438818565400853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785319652722871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Base_1!$M$1:$U$1</c:f>
              <c:strCache>
                <c:ptCount val="9"/>
                <c:pt idx="0">
                  <c:v>IR </c:v>
                </c:pt>
                <c:pt idx="1">
                  <c:v>IPTU </c:v>
                </c:pt>
                <c:pt idx="2">
                  <c:v>IPVA </c:v>
                </c:pt>
                <c:pt idx="3">
                  <c:v>ITCD </c:v>
                </c:pt>
                <c:pt idx="4">
                  <c:v>ITBI </c:v>
                </c:pt>
                <c:pt idx="5">
                  <c:v>ICMS </c:v>
                </c:pt>
                <c:pt idx="6">
                  <c:v>ISS </c:v>
                </c:pt>
                <c:pt idx="7">
                  <c:v>Outros</c:v>
                </c:pt>
                <c:pt idx="8">
                  <c:v>Taxas</c:v>
                </c:pt>
              </c:strCache>
            </c:strRef>
          </c:cat>
          <c:val>
            <c:numRef>
              <c:f>Base_1!$M$57:$U$57</c:f>
              <c:numCache>
                <c:formatCode>_-* #,##0.0_-;\-* #,##0.0_-;_-* "-"??_-;_-@_-</c:formatCode>
                <c:ptCount val="9"/>
                <c:pt idx="0">
                  <c:v>3287.5445723780731</c:v>
                </c:pt>
                <c:pt idx="1">
                  <c:v>958.74510737506603</c:v>
                </c:pt>
                <c:pt idx="2">
                  <c:v>1248.2998751423747</c:v>
                </c:pt>
                <c:pt idx="3">
                  <c:v>135.356454654299</c:v>
                </c:pt>
                <c:pt idx="4">
                  <c:v>427.88912531951866</c:v>
                </c:pt>
                <c:pt idx="5">
                  <c:v>8682.063738748886</c:v>
                </c:pt>
                <c:pt idx="6">
                  <c:v>1965.0394926133793</c:v>
                </c:pt>
                <c:pt idx="7">
                  <c:v>25.053726449994677</c:v>
                </c:pt>
                <c:pt idx="8">
                  <c:v>362.17441384610549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8279-359F-4B71-8756-2DB6E4FA719C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0DEF-C95D-4FD0-B369-EC491FA4D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50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0DEF-C95D-4FD0-B369-EC491FA4D82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02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0DEF-C95D-4FD0-B369-EC491FA4D82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73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8658-EED9-4779-850E-7373140229AC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24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F937-47C8-461D-A9F1-01A1A9B64896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3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EF5A-08CE-402D-83BE-136BEC1EA925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9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AB7C-70B6-4AF6-B873-BF03EFFBA202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6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D639-AA7D-4CCF-877C-6D24D1CB514C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91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B1C-DDAE-44AD-807C-A953494AD354}" type="datetime1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23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B90F-D57A-4D60-AD54-2487B7D451D9}" type="datetime1">
              <a:rPr lang="pt-BR" smtClean="0"/>
              <a:t>07/08/2019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3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77CC-F0FB-4B71-AB2E-CF06456A4FEF}" type="datetime1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76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791-7A19-45BB-BC8A-FE2F1D47417F}" type="datetime1">
              <a:rPr lang="pt-BR" smtClean="0"/>
              <a:t>07/08/2019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87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AF0A-C988-42A5-8776-58208835BC06}" type="datetime1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97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54C5-A1EE-4C39-8F81-95D754D13945}" type="datetime1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6B2C-4762-48E3-8B7B-2B97835D01B7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535F-C59E-4C2B-8E60-37F9C1546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SECRETARIA DE ESTADO DE FAZENDA, PLANEJAMENTO, ORÇAMENTO E GESTÃO DO DISTRITO FEDERAL</a:t>
            </a:r>
          </a:p>
          <a:p>
            <a:pPr marL="0" indent="0">
              <a:buNone/>
            </a:pPr>
            <a:r>
              <a:rPr lang="pt-BR" dirty="0" smtClean="0"/>
              <a:t>SECRETARIA ADJUNTA DE ECONOMIA</a:t>
            </a:r>
          </a:p>
          <a:p>
            <a:pPr marL="0" indent="0">
              <a:buNone/>
            </a:pPr>
            <a:r>
              <a:rPr lang="pt-BR" dirty="0" smtClean="0"/>
              <a:t>SUBSECRETARIA DE ACOMPANHAMENTO DA POLÍTICA FISCAL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Marco Antonio Lima Lincoln</a:t>
            </a:r>
          </a:p>
          <a:p>
            <a:pPr marL="0" indent="0">
              <a:buNone/>
            </a:pPr>
            <a:r>
              <a:rPr lang="pt-BR" dirty="0" smtClean="0"/>
              <a:t>mlincoln@fazenda.df.gov.br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18" y="414636"/>
            <a:ext cx="9662964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3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18" y="414636"/>
            <a:ext cx="9662964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18" y="414636"/>
            <a:ext cx="9662964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18" y="414636"/>
            <a:ext cx="9662964" cy="602872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8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18" y="414636"/>
            <a:ext cx="9662964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1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18" y="414636"/>
            <a:ext cx="9662964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1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03" y="2656266"/>
            <a:ext cx="8567030" cy="2327626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31932"/>
              </p:ext>
            </p:extLst>
          </p:nvPr>
        </p:nvGraphicFramePr>
        <p:xfrm>
          <a:off x="1272540" y="419100"/>
          <a:ext cx="964692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7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43" y="1342768"/>
            <a:ext cx="9917622" cy="4308389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27" y="414636"/>
            <a:ext cx="9655345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7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27" y="414636"/>
            <a:ext cx="9655345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7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27" y="414636"/>
            <a:ext cx="9655345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27" y="414636"/>
            <a:ext cx="9655345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2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27" y="414636"/>
            <a:ext cx="9655345" cy="602872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535F-C59E-4C2B-8E60-37F9C1546F1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63</Words>
  <Application>Microsoft Office PowerPoint</Application>
  <PresentationFormat>Widescreen</PresentationFormat>
  <Paragraphs>25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Antonio Lima Lincoln</dc:creator>
  <cp:lastModifiedBy>USUARIO</cp:lastModifiedBy>
  <cp:revision>4</cp:revision>
  <cp:lastPrinted>2019-08-06T21:42:12Z</cp:lastPrinted>
  <dcterms:created xsi:type="dcterms:W3CDTF">2019-08-06T21:30:11Z</dcterms:created>
  <dcterms:modified xsi:type="dcterms:W3CDTF">2019-08-07T22:12:44Z</dcterms:modified>
</cp:coreProperties>
</file>